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14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2496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7-30T12:01:52.78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4861 20929 16383 0 0,'0'0'0'0'0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7-30T12:01:52.78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794 16604 16383 0 0,'0'0'0'0'0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0353-024B-4DDD-9005-94BF407CB9BB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6B9-41A3-4793-BDD4-5D7FCFD50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545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0353-024B-4DDD-9005-94BF407CB9BB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6B9-41A3-4793-BDD4-5D7FCFD50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93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0353-024B-4DDD-9005-94BF407CB9BB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6B9-41A3-4793-BDD4-5D7FCFD50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581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0353-024B-4DDD-9005-94BF407CB9BB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6B9-41A3-4793-BDD4-5D7FCFD50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50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0353-024B-4DDD-9005-94BF407CB9BB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6B9-41A3-4793-BDD4-5D7FCFD50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209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0353-024B-4DDD-9005-94BF407CB9BB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6B9-41A3-4793-BDD4-5D7FCFD50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06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0353-024B-4DDD-9005-94BF407CB9BB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6B9-41A3-4793-BDD4-5D7FCFD50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392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0353-024B-4DDD-9005-94BF407CB9BB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6B9-41A3-4793-BDD4-5D7FCFD50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0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0353-024B-4DDD-9005-94BF407CB9BB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6B9-41A3-4793-BDD4-5D7FCFD50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24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0353-024B-4DDD-9005-94BF407CB9BB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6B9-41A3-4793-BDD4-5D7FCFD50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087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0353-024B-4DDD-9005-94BF407CB9BB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6B9-41A3-4793-BDD4-5D7FCFD50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261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60353-024B-4DDD-9005-94BF407CB9BB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706B9-41A3-4793-BDD4-5D7FCFD50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00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customXml" Target="../ink/ink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ainbow border … | Quadro escolar, Bordas coloridas, Moldura escolar">
            <a:extLst>
              <a:ext uri="{FF2B5EF4-FFF2-40B4-BE49-F238E27FC236}">
                <a16:creationId xmlns:a16="http://schemas.microsoft.com/office/drawing/2014/main" id="{3F8118C3-E3D0-4BFE-9FD3-FD47DE9F77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77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D3217C9-5283-4DA5-A373-BC08CBB0A0D5}"/>
              </a:ext>
            </a:extLst>
          </p:cNvPr>
          <p:cNvSpPr txBox="1"/>
          <p:nvPr/>
        </p:nvSpPr>
        <p:spPr>
          <a:xfrm>
            <a:off x="361950" y="964277"/>
            <a:ext cx="6038849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Ink Free" panose="03080402000500000000" pitchFamily="66" charset="0"/>
              </a:rPr>
              <a:t>Dr. Evans  Room 407</a:t>
            </a:r>
          </a:p>
          <a:p>
            <a:pPr algn="ctr"/>
            <a:r>
              <a:rPr lang="en-US" sz="2800" dirty="0">
                <a:latin typeface="Ink Free" panose="03080402000500000000" pitchFamily="66" charset="0"/>
              </a:rPr>
              <a:t>2024 - 2025</a:t>
            </a:r>
          </a:p>
          <a:p>
            <a:pPr algn="ctr"/>
            <a:endParaRPr lang="en-US" sz="2800" dirty="0">
              <a:latin typeface="Ink Free" panose="03080402000500000000" pitchFamily="66" charset="0"/>
            </a:endParaRPr>
          </a:p>
          <a:p>
            <a:pPr algn="ctr"/>
            <a:r>
              <a:rPr lang="en-US" sz="2800" dirty="0">
                <a:latin typeface="Ink Free" panose="03080402000500000000" pitchFamily="66" charset="0"/>
              </a:rPr>
              <a:t>🦋Bookbag</a:t>
            </a:r>
          </a:p>
          <a:p>
            <a:pPr algn="ctr"/>
            <a:r>
              <a:rPr lang="en-US" sz="2800" dirty="0">
                <a:latin typeface="Ink Free" panose="03080402000500000000" pitchFamily="66" charset="0"/>
              </a:rPr>
              <a:t>🦋#2 Pencils </a:t>
            </a:r>
          </a:p>
          <a:p>
            <a:pPr algn="ctr"/>
            <a:r>
              <a:rPr lang="en-US" sz="2800" dirty="0">
                <a:latin typeface="Ink Free" panose="03080402000500000000" pitchFamily="66" charset="0"/>
              </a:rPr>
              <a:t>🦋Over the Head Headphones</a:t>
            </a:r>
          </a:p>
          <a:p>
            <a:pPr algn="ctr"/>
            <a:r>
              <a:rPr lang="en-US" sz="2800" dirty="0">
                <a:latin typeface="Ink Free" panose="03080402000500000000" pitchFamily="66" charset="0"/>
              </a:rPr>
              <a:t>🦋 Two Composition Notebooks</a:t>
            </a:r>
          </a:p>
          <a:p>
            <a:pPr algn="ctr"/>
            <a:r>
              <a:rPr lang="en-US" sz="2800" dirty="0">
                <a:latin typeface="Ink Free" panose="03080402000500000000" pitchFamily="66" charset="0"/>
              </a:rPr>
              <a:t>🦋24-Count Crayola Crayons</a:t>
            </a:r>
          </a:p>
          <a:p>
            <a:pPr algn="ctr"/>
            <a:r>
              <a:rPr lang="en-US" sz="2800" dirty="0">
                <a:latin typeface="Ink Free" panose="03080402000500000000" pitchFamily="66" charset="0"/>
              </a:rPr>
              <a:t>🦋 Blunt Tip Scissors</a:t>
            </a:r>
          </a:p>
          <a:p>
            <a:pPr algn="ctr"/>
            <a:r>
              <a:rPr lang="en-US" sz="2800" dirty="0">
                <a:latin typeface="Ink Free" panose="03080402000500000000" pitchFamily="66" charset="0"/>
              </a:rPr>
              <a:t>🦋Black Thin Dry Erase Markers</a:t>
            </a:r>
          </a:p>
          <a:p>
            <a:pPr algn="ctr"/>
            <a:r>
              <a:rPr lang="en-US" sz="2800" dirty="0">
                <a:latin typeface="Ink Free" panose="03080402000500000000" pitchFamily="66" charset="0"/>
              </a:rPr>
              <a:t>🦋 Glue Sticks</a:t>
            </a:r>
          </a:p>
          <a:p>
            <a:pPr algn="ctr"/>
            <a:r>
              <a:rPr lang="en-US" sz="2800" dirty="0">
                <a:latin typeface="Ink Free" panose="03080402000500000000" pitchFamily="66" charset="0"/>
              </a:rPr>
              <a:t>🦋1 Pencil Pouch</a:t>
            </a:r>
          </a:p>
          <a:p>
            <a:pPr algn="ctr"/>
            <a:r>
              <a:rPr lang="en-US" sz="2800" dirty="0">
                <a:latin typeface="Ink Free" panose="03080402000500000000" pitchFamily="66" charset="0"/>
              </a:rPr>
              <a:t>🦋Gallon and Pint Size Ziplock Bags</a:t>
            </a:r>
          </a:p>
          <a:p>
            <a:pPr algn="ctr"/>
            <a:endParaRPr lang="en-US" dirty="0">
              <a:latin typeface="Ink Free" panose="03080402000500000000" pitchFamily="66" charset="0"/>
            </a:endParaRPr>
          </a:p>
          <a:p>
            <a:pPr algn="ctr"/>
            <a:endParaRPr lang="en-US" dirty="0">
              <a:latin typeface="Ink Free" panose="03080402000500000000" pitchFamily="66" charset="0"/>
            </a:endParaRPr>
          </a:p>
          <a:p>
            <a:pPr algn="ctr"/>
            <a:endParaRPr lang="en-US" sz="3200" dirty="0">
              <a:latin typeface="K26AlphaSans" panose="02000500000000000000" pitchFamily="2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30C830F-A2F3-2365-5040-5A8018922665}"/>
                  </a:ext>
                </a:extLst>
              </p14:cNvPr>
              <p14:cNvContentPartPr/>
              <p14:nvPr/>
            </p14:nvContentPartPr>
            <p14:xfrm>
              <a:off x="-4418188" y="7536746"/>
              <a:ext cx="9877" cy="9877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30C830F-A2F3-2365-5040-5A801892266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4902161" y="7052773"/>
                <a:ext cx="987700" cy="9877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C56BD1D-9288-D597-FE39-151B3C4E89A4}"/>
                  </a:ext>
                </a:extLst>
              </p14:cNvPr>
              <p14:cNvContentPartPr/>
              <p14:nvPr/>
            </p14:nvContentPartPr>
            <p14:xfrm>
              <a:off x="-5936543" y="5922434"/>
              <a:ext cx="9877" cy="9877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C56BD1D-9288-D597-FE39-151B3C4E89A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6420516" y="5428584"/>
                <a:ext cx="987700" cy="9877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64406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51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K26AlphaSans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Evans, Portia</dc:creator>
  <cp:lastModifiedBy>Evans, Portia</cp:lastModifiedBy>
  <cp:revision>1</cp:revision>
  <dcterms:created xsi:type="dcterms:W3CDTF">2024-08-01T19:35:55Z</dcterms:created>
  <dcterms:modified xsi:type="dcterms:W3CDTF">2024-08-01T19:36:37Z</dcterms:modified>
</cp:coreProperties>
</file>